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61" r:id="rId3"/>
    <p:sldId id="257" r:id="rId4"/>
    <p:sldId id="259" r:id="rId5"/>
    <p:sldId id="262" r:id="rId6"/>
    <p:sldId id="260" r:id="rId7"/>
    <p:sldId id="258" r:id="rId8"/>
    <p:sldId id="263" r:id="rId9"/>
    <p:sldId id="264" r:id="rId10"/>
    <p:sldId id="265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69" autoAdjust="0"/>
    <p:restoredTop sz="94694"/>
  </p:normalViewPr>
  <p:slideViewPr>
    <p:cSldViewPr snapToGrid="0">
      <p:cViewPr>
        <p:scale>
          <a:sx n="117" d="100"/>
          <a:sy n="117" d="100"/>
        </p:scale>
        <p:origin x="608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5D4C7-86D9-490E-8B0F-DDE80CCBB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26AE22-607A-4E59-A019-82C8EC23A3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C8A83-301D-47EF-B759-76C05E86D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A4755-6649-4958-8C48-E912FF0E63CA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1647B-B894-4918-9A7D-4D6DCF083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0F6E2-68B9-485A-A933-D44D8C221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CDC92-745E-4585-8A4A-C55D4C511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23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814C1-798C-46AA-B089-8BD629774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0EB6DB-C180-430D-96E6-AE4279105C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48FC0-A51C-4B0E-9CC2-58ED99BE4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A4755-6649-4958-8C48-E912FF0E63CA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9E3AA-25B9-4D8F-96ED-5C4340887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93736-FDDB-455F-AE8E-E463B06A1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CDC92-745E-4585-8A4A-C55D4C511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39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25420A-C51C-4906-9AE6-E57A23E9F8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D761C1-0535-471F-B2D2-170630970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F8636-F57A-4FA5-A499-E8B5A02D9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A4755-6649-4958-8C48-E912FF0E63CA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5A3C6-D271-448F-9E64-07074E01D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310D3-891E-413B-A6F9-CED92F348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CDC92-745E-4585-8A4A-C55D4C511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631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81136-5B35-49DD-A064-CA4DD24FE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F5A81-9A8A-4D18-BABF-C6F2BA942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EB73C-E82E-47C7-8887-2F96EEFB1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A4755-6649-4958-8C48-E912FF0E63CA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F9316-DF00-4975-9B9B-79B1FD428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FF776-1183-4AF5-A236-FAD5FD549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CDC92-745E-4585-8A4A-C55D4C511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15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8EB71-4631-4B2D-BF5B-01F3A8777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67B13-CBF5-4187-8486-73FDE76E4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EC3AD-0EA7-4611-87E5-65885B240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A4755-6649-4958-8C48-E912FF0E63CA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DC049-6A0E-443B-919F-F5C28B3C6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73D34-B558-47B2-A294-D6460E8B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CDC92-745E-4585-8A4A-C55D4C511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6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FD6A5-4B69-40EA-A17E-EDD7B9A2A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680E7-58B4-41FC-8A90-114C778AB9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39A30C-9A13-4487-920F-E9A6FB01B8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1FB52A-9D11-4F99-ACFC-B3D225418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A4755-6649-4958-8C48-E912FF0E63CA}" type="datetimeFigureOut">
              <a:rPr lang="en-US" smtClean="0"/>
              <a:t>12/5/19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2F0B43-4652-4D8A-ADE7-672E3FA68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24A9F-10DD-49E5-BB22-0F0C7EA65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CDC92-745E-4585-8A4A-C55D4C511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63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7CC42-A7D4-4751-B1C8-48DD5AE0C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3E5A8-8F0B-4BD3-9381-5CCEDE814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B5AF70-211A-472A-B9D2-BF8AB69852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8122B9-6533-44A8-8FB4-A3B9A5A035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F0D6EB-97FF-445B-8AD2-9BE5AED208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D6D9C9-F5DD-43C2-ABFE-F17C43D66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A4755-6649-4958-8C48-E912FF0E63CA}" type="datetimeFigureOut">
              <a:rPr lang="en-US" smtClean="0"/>
              <a:t>12/5/19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020CC6-7397-4979-8B3D-659E794B8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C04B9-5D4C-4520-A48B-69FBFF7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CDC92-745E-4585-8A4A-C55D4C511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942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90EB8-5C4E-493E-B00B-8CD239ACF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9357B6-6A8C-46E7-879C-37DC8397D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A4755-6649-4958-8C48-E912FF0E63CA}" type="datetimeFigureOut">
              <a:rPr lang="en-US" smtClean="0"/>
              <a:t>12/5/19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8C9362-C119-448C-9BBA-10299ECD5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59FD1-B385-40C6-8271-14A6B726A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CDC92-745E-4585-8A4A-C55D4C511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5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D00DF-19D1-4E5A-983F-DC2089396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A4755-6649-4958-8C48-E912FF0E63CA}" type="datetimeFigureOut">
              <a:rPr lang="en-US" smtClean="0"/>
              <a:t>12/5/19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929958-6C04-43B3-8CA0-4AD6A38D4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0BAB2-402A-4462-A25B-DF4335D9A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CDC92-745E-4585-8A4A-C55D4C511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78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44413-93C7-4648-83AA-52AF09A06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FFC1F-7C02-4627-BD27-6BE0B6F44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095C4D-E3AA-4C78-A05D-B0E366134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12F691-2ABF-4FD9-A005-86F3DDCE0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A4755-6649-4958-8C48-E912FF0E63CA}" type="datetimeFigureOut">
              <a:rPr lang="en-US" smtClean="0"/>
              <a:t>12/5/19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ADFB07-D6E4-4EF3-BC79-63D52C979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EA8204-1C9F-4ADC-A43F-5668C89EB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CDC92-745E-4585-8A4A-C55D4C511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79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283DB-C872-4BFC-847F-0F5E027A4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C32CC0-E92D-473D-827A-E78146197F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07841E-AE36-47D2-8278-E33E7C94F6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0AB0CA-83E1-4168-9F1C-989819A9B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A4755-6649-4958-8C48-E912FF0E63CA}" type="datetimeFigureOut">
              <a:rPr lang="en-US" smtClean="0"/>
              <a:t>12/5/19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A8FB0-0D66-48BE-9189-47C265AFC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E87A2C-65A9-43ED-B2BE-23B327FA8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CDC92-745E-4585-8A4A-C55D4C511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760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8DFD9D-54F4-4A15-84D3-F6D0805B6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752CFE-3DBA-4754-ACAE-40FF50E4E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6E32F-60A6-4E7A-A18E-3DF3A7788D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A4755-6649-4958-8C48-E912FF0E63CA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FB773-875A-4A1F-9E10-ABB5AC392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5A07C-9D7E-4813-AE42-1485BCEEE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CDC92-745E-4585-8A4A-C55D4C511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895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at a desk&#10;&#10;Description automatically generated">
            <a:extLst>
              <a:ext uri="{FF2B5EF4-FFF2-40B4-BE49-F238E27FC236}">
                <a16:creationId xmlns:a16="http://schemas.microsoft.com/office/drawing/2014/main" id="{7823A8E3-DB4D-8E49-9788-260B95073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91" y="3517451"/>
            <a:ext cx="4214185" cy="27640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261348-3611-4FB9-81FC-5E25D08D43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44597"/>
            <a:ext cx="8676222" cy="3200400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Popular Tweet Times of Donald J. Trump and Vocabulary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1B12DB-4E4D-48D0-8BE8-93040B2397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41451"/>
            <a:ext cx="8676222" cy="19050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Adrian Sandoval-Vargas</a:t>
            </a:r>
          </a:p>
        </p:txBody>
      </p:sp>
      <p:pic>
        <p:nvPicPr>
          <p:cNvPr id="8" name="Picture 7" descr="A person wearing a suit and tie talking on a cell phone&#10;&#10;Description automatically generated">
            <a:extLst>
              <a:ext uri="{FF2B5EF4-FFF2-40B4-BE49-F238E27FC236}">
                <a16:creationId xmlns:a16="http://schemas.microsoft.com/office/drawing/2014/main" id="{3556B503-452B-A141-B2D6-22AF89507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226" y="3429000"/>
            <a:ext cx="4407227" cy="285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02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C7D72-5B13-4C3C-9A26-8BAD65E26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- Vocabulary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BF35D2-C4D6-4F0D-9FD0-6AC3D3E0E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6737" y="944813"/>
            <a:ext cx="3229498" cy="38724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98C4EA1-659D-4874-87B5-7A782EEBB86E}"/>
              </a:ext>
            </a:extLst>
          </p:cNvPr>
          <p:cNvSpPr txBox="1"/>
          <p:nvPr/>
        </p:nvSpPr>
        <p:spPr>
          <a:xfrm>
            <a:off x="3971926" y="1533525"/>
            <a:ext cx="1066800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mini,1</a:t>
            </a:r>
          </a:p>
          <a:p>
            <a:r>
              <a:rPr lang="en-US" sz="1050" dirty="0"/>
              <a:t>mike,1</a:t>
            </a:r>
          </a:p>
          <a:p>
            <a:r>
              <a:rPr lang="en-US" sz="1050" dirty="0"/>
              <a:t>bloomberg,1</a:t>
            </a:r>
          </a:p>
          <a:p>
            <a:r>
              <a:rPr lang="en-US" sz="1050" dirty="0"/>
              <a:t>instructed,1</a:t>
            </a:r>
          </a:p>
          <a:p>
            <a:r>
              <a:rPr lang="en-US" sz="1050" dirty="0"/>
              <a:t>rate,1</a:t>
            </a:r>
          </a:p>
          <a:p>
            <a:r>
              <a:rPr lang="en-US" sz="1050" dirty="0"/>
              <a:t>news,1</a:t>
            </a:r>
          </a:p>
          <a:p>
            <a:r>
              <a:rPr lang="en-US" sz="1050" dirty="0"/>
              <a:t>organization,1</a:t>
            </a:r>
          </a:p>
          <a:p>
            <a:r>
              <a:rPr lang="en-US" sz="1050" dirty="0"/>
              <a:t>investigate,1</a:t>
            </a:r>
          </a:p>
          <a:p>
            <a:r>
              <a:rPr lang="en-US" sz="1050" dirty="0"/>
              <a:t>democrat,1</a:t>
            </a:r>
          </a:p>
          <a:p>
            <a:r>
              <a:rPr lang="en-US" sz="1050" dirty="0"/>
              <a:t>https,1</a:t>
            </a:r>
          </a:p>
          <a:p>
            <a:r>
              <a:rPr lang="en-US" sz="1050" dirty="0"/>
              <a:t>w1wsjinu3a,1</a:t>
            </a:r>
          </a:p>
          <a:p>
            <a:r>
              <a:rPr lang="en-US" sz="1050" dirty="0"/>
              <a:t>just,1</a:t>
            </a:r>
          </a:p>
          <a:p>
            <a:r>
              <a:rPr lang="en-US" sz="1050" dirty="0"/>
              <a:t>landed,1</a:t>
            </a:r>
          </a:p>
          <a:p>
            <a:r>
              <a:rPr lang="en-US" sz="1050" dirty="0"/>
              <a:t>united,1</a:t>
            </a:r>
          </a:p>
          <a:p>
            <a:r>
              <a:rPr lang="en-US" sz="1050" dirty="0"/>
              <a:t>kingdom,2</a:t>
            </a:r>
          </a:p>
          <a:p>
            <a:r>
              <a:rPr lang="en-US" sz="1050" dirty="0"/>
              <a:t>heading,1</a:t>
            </a:r>
          </a:p>
          <a:p>
            <a:r>
              <a:rPr lang="en-US" sz="1050" dirty="0"/>
              <a:t>london,1</a:t>
            </a:r>
          </a:p>
          <a:p>
            <a:r>
              <a:rPr lang="en-US" sz="1050" dirty="0"/>
              <a:t>nato,1</a:t>
            </a:r>
          </a:p>
          <a:p>
            <a:r>
              <a:rPr lang="en-US" sz="1050" dirty="0"/>
              <a:t>meetings,1</a:t>
            </a:r>
          </a:p>
          <a:p>
            <a:r>
              <a:rPr lang="en-US" sz="1050" dirty="0"/>
              <a:t>tomorrow,1</a:t>
            </a:r>
          </a:p>
          <a:p>
            <a:r>
              <a:rPr lang="en-US" sz="1050" dirty="0"/>
              <a:t>prior,1</a:t>
            </a:r>
          </a:p>
          <a:p>
            <a:r>
              <a:rPr lang="en-US" sz="1050" dirty="0"/>
              <a:t>landing,1</a:t>
            </a:r>
          </a:p>
          <a:p>
            <a:r>
              <a:rPr lang="en-US" sz="1050" dirty="0"/>
              <a:t>read,1</a:t>
            </a:r>
          </a:p>
          <a:p>
            <a:r>
              <a:rPr lang="en-US" sz="1050" dirty="0"/>
              <a:t>republ,1</a:t>
            </a:r>
          </a:p>
          <a:p>
            <a:r>
              <a:rPr lang="en-US" sz="1050" dirty="0"/>
              <a:t>y0em0ks1cq,1</a:t>
            </a:r>
          </a:p>
          <a:p>
            <a:r>
              <a:rPr lang="en-US" sz="1050" dirty="0"/>
              <a:t>fed,1</a:t>
            </a:r>
          </a:p>
          <a:p>
            <a:r>
              <a:rPr lang="en-US" sz="1050" dirty="0"/>
              <a:t>lower,1</a:t>
            </a:r>
          </a:p>
          <a:p>
            <a:r>
              <a:rPr lang="en-US" sz="1050" dirty="0"/>
              <a:t>rates,1</a:t>
            </a:r>
          </a:p>
          <a:p>
            <a:r>
              <a:rPr lang="en-US" sz="1050" dirty="0"/>
              <a:t>inflation,1</a:t>
            </a:r>
          </a:p>
          <a:p>
            <a:r>
              <a:rPr lang="en-US" sz="1050" dirty="0"/>
              <a:t>loosen,1</a:t>
            </a:r>
          </a:p>
          <a:p>
            <a:r>
              <a:rPr lang="en-US" sz="1050" dirty="0"/>
              <a:t>making,1</a:t>
            </a:r>
          </a:p>
          <a:p>
            <a:r>
              <a:rPr lang="en-US" sz="1050" dirty="0"/>
              <a:t>competitive,1</a:t>
            </a:r>
          </a:p>
          <a:p>
            <a:r>
              <a:rPr lang="en-US" sz="1050" dirty="0"/>
              <a:t>nations,1</a:t>
            </a:r>
          </a:p>
          <a:p>
            <a:endParaRPr lang="en-US" sz="10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1705ED-4DDC-4DE0-8C9A-A7A5D63631A3}"/>
              </a:ext>
            </a:extLst>
          </p:cNvPr>
          <p:cNvSpPr txBox="1"/>
          <p:nvPr/>
        </p:nvSpPr>
        <p:spPr>
          <a:xfrm>
            <a:off x="5276850" y="1447800"/>
            <a:ext cx="1390650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lujdrxg3bv,1</a:t>
            </a:r>
          </a:p>
          <a:p>
            <a:r>
              <a:rPr lang="en-US" sz="1050" dirty="0"/>
              <a:t>manufacturers,1</a:t>
            </a:r>
          </a:p>
          <a:p>
            <a:r>
              <a:rPr lang="en-US" sz="1050" dirty="0"/>
              <a:t>held,1</a:t>
            </a:r>
          </a:p>
          <a:p>
            <a:r>
              <a:rPr lang="en-US" sz="1050" dirty="0"/>
              <a:t>strong,1</a:t>
            </a:r>
          </a:p>
          <a:p>
            <a:r>
              <a:rPr lang="en-US" sz="1050" dirty="0"/>
              <a:t>dollar,1</a:t>
            </a:r>
          </a:p>
          <a:p>
            <a:r>
              <a:rPr lang="en-US" sz="1050" dirty="0"/>
              <a:t>propped,1</a:t>
            </a:r>
          </a:p>
          <a:p>
            <a:r>
              <a:rPr lang="en-US" sz="1050" dirty="0"/>
              <a:t>ridiculous,1</a:t>
            </a:r>
          </a:p>
          <a:p>
            <a:r>
              <a:rPr lang="en-US" sz="1050" dirty="0"/>
              <a:t>policies,1</a:t>
            </a:r>
          </a:p>
          <a:p>
            <a:r>
              <a:rPr lang="en-US" sz="1050" dirty="0"/>
              <a:t>eole1xlqze,1</a:t>
            </a:r>
          </a:p>
          <a:p>
            <a:r>
              <a:rPr lang="en-US" sz="1050" dirty="0"/>
              <a:t>zlfv4mokom,1</a:t>
            </a:r>
          </a:p>
          <a:p>
            <a:r>
              <a:rPr lang="en-US" sz="1050" dirty="0"/>
              <a:t>thank,5</a:t>
            </a:r>
          </a:p>
          <a:p>
            <a:r>
              <a:rPr lang="en-US" sz="1050" dirty="0"/>
              <a:t>president,1</a:t>
            </a:r>
          </a:p>
          <a:p>
            <a:r>
              <a:rPr lang="en-US" sz="1050" dirty="0"/>
              <a:t>zelensky,2</a:t>
            </a:r>
          </a:p>
          <a:p>
            <a:r>
              <a:rPr lang="en-US" sz="1050" dirty="0"/>
              <a:t>case,1</a:t>
            </a:r>
          </a:p>
          <a:p>
            <a:r>
              <a:rPr lang="en-US" sz="1050" dirty="0"/>
              <a:t>democrats,1</a:t>
            </a:r>
          </a:p>
          <a:p>
            <a:r>
              <a:rPr lang="en-US" sz="1050" dirty="0"/>
              <a:t>finally,1</a:t>
            </a:r>
          </a:p>
          <a:p>
            <a:r>
              <a:rPr lang="en-US" sz="1050" dirty="0"/>
              <a:t>work,2</a:t>
            </a:r>
          </a:p>
          <a:p>
            <a:r>
              <a:rPr lang="en-US" sz="1050" dirty="0"/>
              <a:t>xrjsusm9wq,1</a:t>
            </a:r>
          </a:p>
          <a:p>
            <a:r>
              <a:rPr lang="en-US" sz="1050" dirty="0"/>
              <a:t>decades,1</a:t>
            </a:r>
          </a:p>
          <a:p>
            <a:r>
              <a:rPr lang="en-US" sz="1050" dirty="0"/>
              <a:t>election,1</a:t>
            </a:r>
          </a:p>
          <a:p>
            <a:r>
              <a:rPr lang="en-US" sz="1050" dirty="0"/>
              <a:t>spending,1</a:t>
            </a:r>
          </a:p>
          <a:p>
            <a:r>
              <a:rPr lang="en-US" sz="1050" dirty="0"/>
              <a:t>declined,1</a:t>
            </a:r>
          </a:p>
          <a:p>
            <a:r>
              <a:rPr lang="en-US" sz="1050" dirty="0"/>
              <a:t>thirds,1</a:t>
            </a:r>
          </a:p>
          <a:p>
            <a:r>
              <a:rPr lang="en-US" sz="1050" dirty="0"/>
              <a:t>members,1</a:t>
            </a:r>
          </a:p>
          <a:p>
            <a:r>
              <a:rPr lang="en-US" sz="1050" dirty="0"/>
              <a:t>meeti,1</a:t>
            </a:r>
          </a:p>
          <a:p>
            <a:r>
              <a:rPr lang="en-US" sz="1050" dirty="0"/>
              <a:t>jp7wb8b4hj,1</a:t>
            </a:r>
          </a:p>
          <a:p>
            <a:r>
              <a:rPr lang="en-US" sz="1050" dirty="0"/>
              <a:t>great,1</a:t>
            </a:r>
          </a:p>
          <a:p>
            <a:r>
              <a:rPr lang="en-US" sz="1050" dirty="0"/>
              <a:t>job,1</a:t>
            </a:r>
          </a:p>
          <a:p>
            <a:r>
              <a:rPr lang="en-US" sz="1050" dirty="0"/>
              <a:t>repdougcollins,1</a:t>
            </a:r>
          </a:p>
          <a:p>
            <a:r>
              <a:rPr lang="en-US" sz="1050" dirty="0"/>
              <a:t>georgia,1</a:t>
            </a:r>
          </a:p>
          <a:p>
            <a:r>
              <a:rPr lang="en-US" sz="1050" dirty="0"/>
              <a:t>weekend,1</a:t>
            </a:r>
          </a:p>
          <a:p>
            <a:r>
              <a:rPr lang="en-US" sz="1050" dirty="0"/>
              <a:t>representing,1</a:t>
            </a:r>
          </a:p>
          <a:p>
            <a:r>
              <a:rPr lang="en-US" sz="1050" dirty="0"/>
              <a:t>republican,1</a:t>
            </a:r>
          </a:p>
          <a:p>
            <a:endParaRPr lang="en-US" sz="10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4D152B-57F5-4A34-B29F-2C178145F2E2}"/>
              </a:ext>
            </a:extLst>
          </p:cNvPr>
          <p:cNvSpPr txBox="1"/>
          <p:nvPr/>
        </p:nvSpPr>
        <p:spPr>
          <a:xfrm>
            <a:off x="6667500" y="1447800"/>
            <a:ext cx="1285875" cy="542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party,1</a:t>
            </a:r>
          </a:p>
          <a:p>
            <a:r>
              <a:rPr lang="en-US" sz="1050" dirty="0"/>
              <a:t>impeachment,1</a:t>
            </a:r>
          </a:p>
          <a:p>
            <a:r>
              <a:rPr lang="en-US" sz="1050" dirty="0"/>
              <a:t>hoax,1</a:t>
            </a:r>
          </a:p>
          <a:p>
            <a:r>
              <a:rPr lang="en-US" sz="1050" dirty="0"/>
              <a:t>lisa,1</a:t>
            </a:r>
          </a:p>
          <a:p>
            <a:r>
              <a:rPr lang="en-US" sz="1050" dirty="0"/>
              <a:t>page,1</a:t>
            </a:r>
          </a:p>
          <a:p>
            <a:r>
              <a:rPr lang="en-US" sz="1050" dirty="0"/>
              <a:t>lover,1</a:t>
            </a:r>
          </a:p>
          <a:p>
            <a:r>
              <a:rPr lang="en-US" sz="1050" dirty="0"/>
              <a:t>peter,1</a:t>
            </a:r>
          </a:p>
          <a:p>
            <a:r>
              <a:rPr lang="en-US" sz="1050" dirty="0"/>
              <a:t>strzok,1</a:t>
            </a:r>
          </a:p>
          <a:p>
            <a:r>
              <a:rPr lang="en-US" sz="1050" dirty="0"/>
              <a:t>talks,4</a:t>
            </a:r>
          </a:p>
          <a:p>
            <a:r>
              <a:rPr lang="en-US" sz="1050" dirty="0"/>
              <a:t>crushed,1</a:t>
            </a:r>
          </a:p>
          <a:p>
            <a:r>
              <a:rPr lang="en-US" sz="1050" dirty="0"/>
              <a:t>innocent,4</a:t>
            </a:r>
          </a:p>
          <a:p>
            <a:r>
              <a:rPr lang="en-US" sz="1050" dirty="0"/>
              <a:t>ask,1</a:t>
            </a:r>
          </a:p>
          <a:p>
            <a:r>
              <a:rPr lang="en-US" sz="1050" dirty="0"/>
              <a:t>pe,1</a:t>
            </a:r>
          </a:p>
          <a:p>
            <a:r>
              <a:rPr lang="en-US" sz="1050" dirty="0"/>
              <a:t>utxqn6ge4q,2</a:t>
            </a:r>
          </a:p>
          <a:p>
            <a:r>
              <a:rPr lang="en-US" sz="1050" dirty="0"/>
              <a:t>scam,1</a:t>
            </a:r>
          </a:p>
          <a:p>
            <a:r>
              <a:rPr lang="en-US" sz="1050" dirty="0"/>
              <a:t>continuation,1</a:t>
            </a:r>
          </a:p>
          <a:p>
            <a:r>
              <a:rPr lang="en-US" sz="1050" dirty="0"/>
              <a:t>year,1</a:t>
            </a:r>
          </a:p>
          <a:p>
            <a:r>
              <a:rPr lang="en-US" sz="1050" dirty="0"/>
              <a:t>witch,2</a:t>
            </a:r>
          </a:p>
          <a:p>
            <a:r>
              <a:rPr lang="en-US" sz="1050" dirty="0"/>
              <a:t>hun,1</a:t>
            </a:r>
          </a:p>
          <a:p>
            <a:r>
              <a:rPr lang="en-US" sz="1050" dirty="0"/>
              <a:t>w51pdktm2g,1</a:t>
            </a:r>
          </a:p>
          <a:p>
            <a:r>
              <a:rPr lang="en-US" sz="1050" dirty="0"/>
              <a:t>did,25</a:t>
            </a:r>
          </a:p>
          <a:p>
            <a:r>
              <a:rPr lang="en-US" sz="1050" dirty="0"/>
              <a:t>doks_art,1</a:t>
            </a:r>
          </a:p>
          <a:p>
            <a:r>
              <a:rPr lang="en-US" sz="1050" dirty="0"/>
              <a:t>think,1</a:t>
            </a:r>
          </a:p>
          <a:p>
            <a:r>
              <a:rPr lang="en-US" sz="1050" dirty="0"/>
              <a:t>fantastic,1</a:t>
            </a:r>
          </a:p>
          <a:p>
            <a:r>
              <a:rPr lang="en-US" sz="1050" dirty="0"/>
              <a:t>wonderful,4</a:t>
            </a:r>
          </a:p>
          <a:p>
            <a:r>
              <a:rPr lang="en-US" sz="1050" dirty="0"/>
              <a:t>artist,1</a:t>
            </a:r>
          </a:p>
          <a:p>
            <a:r>
              <a:rPr lang="en-US" sz="1050" dirty="0"/>
              <a:t>dream,1</a:t>
            </a:r>
          </a:p>
          <a:p>
            <a:r>
              <a:rPr lang="en-US" sz="1050" dirty="0"/>
              <a:t>lvvcujz5cw,1</a:t>
            </a:r>
          </a:p>
          <a:p>
            <a:r>
              <a:rPr lang="en-US" sz="1050" dirty="0"/>
              <a:t>senjohnkennedy,1</a:t>
            </a:r>
          </a:p>
          <a:p>
            <a:r>
              <a:rPr lang="en-US" sz="1050" dirty="0"/>
              <a:t>myse,2</a:t>
            </a:r>
          </a:p>
          <a:p>
            <a:r>
              <a:rPr lang="en-US" sz="1050" dirty="0"/>
              <a:t>akbwmnfmud,1</a:t>
            </a:r>
          </a:p>
          <a:p>
            <a:r>
              <a:rPr lang="en-US" sz="1050" dirty="0"/>
              <a:t>congressman,3</a:t>
            </a:r>
          </a:p>
          <a:p>
            <a:r>
              <a:rPr lang="en-US" sz="1050" dirty="0"/>
              <a:t>ben,1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118560-CEE4-429E-B64B-2FBBAB208EE7}"/>
              </a:ext>
            </a:extLst>
          </p:cNvPr>
          <p:cNvSpPr txBox="1"/>
          <p:nvPr/>
        </p:nvSpPr>
        <p:spPr>
          <a:xfrm>
            <a:off x="8043268" y="161925"/>
            <a:ext cx="1229914" cy="7040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cline4virginia,1</a:t>
            </a:r>
          </a:p>
          <a:p>
            <a:r>
              <a:rPr lang="en-US" sz="1050" dirty="0"/>
              <a:t>remarks,1</a:t>
            </a:r>
          </a:p>
          <a:p>
            <a:r>
              <a:rPr lang="en-US" sz="1050" dirty="0"/>
              <a:t>morning,1</a:t>
            </a:r>
          </a:p>
          <a:p>
            <a:r>
              <a:rPr lang="en-US" sz="1050" dirty="0"/>
              <a:t>illegitimate,3</a:t>
            </a:r>
          </a:p>
          <a:p>
            <a:r>
              <a:rPr lang="en-US" sz="1050" dirty="0"/>
              <a:t>hoax,1</a:t>
            </a:r>
          </a:p>
          <a:p>
            <a:r>
              <a:rPr lang="en-US" sz="1050" dirty="0"/>
              <a:t>wcmmi7q7q2,1</a:t>
            </a:r>
          </a:p>
          <a:p>
            <a:r>
              <a:rPr lang="en-US" sz="1050" dirty="0"/>
              <a:t>europe,1</a:t>
            </a:r>
          </a:p>
          <a:p>
            <a:r>
              <a:rPr lang="en-US" sz="1050" dirty="0"/>
              <a:t>represent,1</a:t>
            </a:r>
          </a:p>
          <a:p>
            <a:r>
              <a:rPr lang="en-US" sz="1050" dirty="0"/>
              <a:t>country,1</a:t>
            </a:r>
          </a:p>
          <a:p>
            <a:r>
              <a:rPr lang="en-US" sz="1050" dirty="0"/>
              <a:t>fight,1</a:t>
            </a:r>
          </a:p>
          <a:p>
            <a:r>
              <a:rPr lang="en-US" sz="1050" dirty="0"/>
              <a:t>hard,1</a:t>
            </a:r>
          </a:p>
          <a:p>
            <a:r>
              <a:rPr lang="en-US" sz="1050" dirty="0"/>
              <a:t>american,1</a:t>
            </a:r>
          </a:p>
          <a:p>
            <a:r>
              <a:rPr lang="en-US" sz="1050" dirty="0"/>
              <a:t>people,1</a:t>
            </a:r>
          </a:p>
          <a:p>
            <a:r>
              <a:rPr lang="en-US" sz="1050" dirty="0"/>
              <a:t>pu,1</a:t>
            </a:r>
          </a:p>
          <a:p>
            <a:r>
              <a:rPr lang="en-US" sz="1050" dirty="0"/>
              <a:t>gekugvw7sj,1</a:t>
            </a:r>
          </a:p>
          <a:p>
            <a:r>
              <a:rPr lang="en-US" sz="1050" dirty="0"/>
              <a:t>constitutional,1</a:t>
            </a:r>
          </a:p>
          <a:p>
            <a:r>
              <a:rPr lang="en-US" sz="1050" dirty="0"/>
              <a:t>lawyers,1</a:t>
            </a:r>
          </a:p>
          <a:p>
            <a:r>
              <a:rPr lang="en-US" sz="1050" dirty="0"/>
              <a:t>need,1</a:t>
            </a:r>
          </a:p>
          <a:p>
            <a:r>
              <a:rPr lang="en-US" sz="1050" dirty="0"/>
              <a:t>6xh3iq7bsk,1</a:t>
            </a:r>
          </a:p>
          <a:p>
            <a:r>
              <a:rPr lang="en-US" sz="1050" dirty="0"/>
              <a:t>law,1</a:t>
            </a:r>
          </a:p>
          <a:p>
            <a:r>
              <a:rPr lang="en-US" sz="1050" dirty="0"/>
              <a:t>enforcers,1</a:t>
            </a:r>
          </a:p>
          <a:p>
            <a:r>
              <a:rPr lang="en-US" sz="1050" dirty="0"/>
              <a:t>turn,1</a:t>
            </a:r>
          </a:p>
          <a:p>
            <a:r>
              <a:rPr lang="en-US" sz="1050" dirty="0"/>
              <a:t>breakers,1</a:t>
            </a:r>
          </a:p>
          <a:p>
            <a:r>
              <a:rPr lang="en-US" sz="1050" dirty="0"/>
              <a:t>totally,1</a:t>
            </a:r>
          </a:p>
          <a:p>
            <a:r>
              <a:rPr lang="en-US" sz="1050" dirty="0"/>
              <a:t>upended,1</a:t>
            </a:r>
          </a:p>
          <a:p>
            <a:r>
              <a:rPr lang="en-US" sz="1050" dirty="0"/>
              <a:t>rule,1</a:t>
            </a:r>
          </a:p>
          <a:p>
            <a:r>
              <a:rPr lang="en-US" sz="1050" dirty="0"/>
              <a:t>sa,1</a:t>
            </a:r>
          </a:p>
          <a:p>
            <a:r>
              <a:rPr lang="en-US" sz="1050" dirty="0"/>
              <a:t>thjhcx6lqv,1</a:t>
            </a:r>
          </a:p>
          <a:p>
            <a:r>
              <a:rPr lang="en-US" sz="1050" dirty="0"/>
              <a:t>don,1</a:t>
            </a:r>
          </a:p>
          <a:p>
            <a:r>
              <a:rPr lang="en-US" sz="1050" dirty="0"/>
              <a:t>evidence,1</a:t>
            </a:r>
          </a:p>
          <a:p>
            <a:r>
              <a:rPr lang="en-US" sz="1050" dirty="0"/>
              <a:t>going,1</a:t>
            </a:r>
          </a:p>
          <a:p>
            <a:r>
              <a:rPr lang="en-US" sz="1050" dirty="0"/>
              <a:t>sham,3</a:t>
            </a:r>
          </a:p>
          <a:p>
            <a:r>
              <a:rPr lang="en-US" sz="1050" dirty="0"/>
              <a:t>scgeo0pu5o,1</a:t>
            </a:r>
          </a:p>
          <a:p>
            <a:r>
              <a:rPr lang="en-US" sz="1050" dirty="0"/>
              <a:t>breaking,3</a:t>
            </a:r>
          </a:p>
          <a:p>
            <a:r>
              <a:rPr lang="en-US" sz="1050" dirty="0"/>
              <a:t>ukraine,1</a:t>
            </a:r>
          </a:p>
          <a:p>
            <a:r>
              <a:rPr lang="en-US" sz="1050" dirty="0"/>
              <a:t>announced,1</a:t>
            </a:r>
          </a:p>
          <a:p>
            <a:r>
              <a:rPr lang="en-US" sz="1050" dirty="0"/>
              <a:t>trump,1</a:t>
            </a:r>
          </a:p>
          <a:p>
            <a:r>
              <a:rPr lang="en-US" sz="1050" dirty="0"/>
              <a:t>wrong,1</a:t>
            </a:r>
          </a:p>
          <a:p>
            <a:r>
              <a:rPr lang="en-US" sz="1050" dirty="0"/>
              <a:t>atgsntphk6,3</a:t>
            </a:r>
          </a:p>
          <a:p>
            <a:r>
              <a:rPr lang="en-US" sz="1050" dirty="0"/>
              <a:t>states,1</a:t>
            </a:r>
          </a:p>
          <a:p>
            <a:r>
              <a:rPr lang="en-US" sz="1050" dirty="0"/>
              <a:t>outperformed,1</a:t>
            </a:r>
          </a:p>
          <a:p>
            <a:endParaRPr lang="en-US" sz="1050" dirty="0"/>
          </a:p>
          <a:p>
            <a:endParaRPr lang="en-US" sz="10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3BA3F5-4975-48D9-9806-B66D4FECA0BC}"/>
              </a:ext>
            </a:extLst>
          </p:cNvPr>
          <p:cNvSpPr txBox="1"/>
          <p:nvPr/>
        </p:nvSpPr>
        <p:spPr>
          <a:xfrm>
            <a:off x="9363075" y="161925"/>
            <a:ext cx="1076325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rest,2</a:t>
            </a:r>
          </a:p>
          <a:p>
            <a:r>
              <a:rPr lang="en-US" sz="1050" dirty="0"/>
              <a:t>world,1</a:t>
            </a:r>
          </a:p>
          <a:p>
            <a:r>
              <a:rPr lang="en-US" sz="1050" dirty="0"/>
              <a:t>eye,1</a:t>
            </a:r>
          </a:p>
          <a:p>
            <a:r>
              <a:rPr lang="en-US" sz="1050" dirty="0"/>
              <a:t>popping,1</a:t>
            </a:r>
          </a:p>
          <a:p>
            <a:r>
              <a:rPr lang="en-US" sz="1050" dirty="0"/>
              <a:t>fashion,1</a:t>
            </a:r>
          </a:p>
          <a:p>
            <a:r>
              <a:rPr lang="en-US" sz="1050" dirty="0"/>
              <a:t>ve,1</a:t>
            </a:r>
          </a:p>
          <a:p>
            <a:r>
              <a:rPr lang="en-US" sz="1050" dirty="0"/>
              <a:t>seen,4</a:t>
            </a:r>
          </a:p>
          <a:p>
            <a:r>
              <a:rPr lang="en-US" sz="1050" dirty="0"/>
              <a:t>numbe,1</a:t>
            </a:r>
          </a:p>
          <a:p>
            <a:r>
              <a:rPr lang="en-US" sz="1050" dirty="0"/>
              <a:t>4luj6dpgl2,1</a:t>
            </a:r>
          </a:p>
          <a:p>
            <a:r>
              <a:rPr lang="en-US" sz="1050" dirty="0"/>
              <a:t>political,1</a:t>
            </a:r>
          </a:p>
          <a:p>
            <a:r>
              <a:rPr lang="en-US" sz="1050" dirty="0"/>
              <a:t>effort,1</a:t>
            </a:r>
          </a:p>
          <a:p>
            <a:r>
              <a:rPr lang="en-US" sz="1050" dirty="0"/>
              <a:t>presi,2</a:t>
            </a:r>
          </a:p>
          <a:p>
            <a:r>
              <a:rPr lang="en-US" sz="1050" dirty="0"/>
              <a:t>7dff3j8rev,1</a:t>
            </a:r>
          </a:p>
          <a:p>
            <a:r>
              <a:rPr lang="en-US" sz="1050" dirty="0"/>
              <a:t>process,1</a:t>
            </a:r>
          </a:p>
          <a:p>
            <a:r>
              <a:rPr lang="en-US" sz="1050" dirty="0"/>
              <a:t>unfair,2</a:t>
            </a:r>
          </a:p>
          <a:p>
            <a:r>
              <a:rPr lang="en-US" sz="1050" dirty="0"/>
              <a:t>republicans,1</a:t>
            </a:r>
          </a:p>
          <a:p>
            <a:r>
              <a:rPr lang="en-US" sz="1050" dirty="0"/>
              <a:t>witnesses,1</a:t>
            </a:r>
          </a:p>
          <a:p>
            <a:r>
              <a:rPr lang="en-US" sz="1050" dirty="0"/>
              <a:t>gets,1</a:t>
            </a:r>
          </a:p>
          <a:p>
            <a:r>
              <a:rPr lang="en-US" sz="1050" dirty="0"/>
              <a:t>adam,1</a:t>
            </a:r>
          </a:p>
          <a:p>
            <a:r>
              <a:rPr lang="en-US" sz="1050" dirty="0"/>
              <a:t>schiff,2</a:t>
            </a:r>
          </a:p>
          <a:p>
            <a:r>
              <a:rPr lang="en-US" sz="1050" dirty="0"/>
              <a:t>dnil5o1wod,2</a:t>
            </a:r>
          </a:p>
          <a:p>
            <a:r>
              <a:rPr lang="en-US" sz="1050" dirty="0"/>
              <a:t>markets,4</a:t>
            </a:r>
          </a:p>
          <a:p>
            <a:r>
              <a:rPr lang="en-US" sz="1050" dirty="0"/>
              <a:t>21,1</a:t>
            </a:r>
          </a:p>
          <a:p>
            <a:r>
              <a:rPr lang="en-US" sz="1050" dirty="0"/>
              <a:t>announcement,1</a:t>
            </a:r>
          </a:p>
          <a:p>
            <a:r>
              <a:rPr lang="en-US" sz="1050" dirty="0"/>
              <a:t>tariffs,1</a:t>
            </a:r>
          </a:p>
          <a:p>
            <a:r>
              <a:rPr lang="en-US" sz="1050" dirty="0"/>
              <a:t>2018,1</a:t>
            </a:r>
          </a:p>
          <a:p>
            <a:r>
              <a:rPr lang="en-US" sz="1050" dirty="0"/>
              <a:t>taking,1</a:t>
            </a:r>
          </a:p>
          <a:p>
            <a:r>
              <a:rPr lang="en-US" sz="1050" dirty="0"/>
              <a:t>massiv,1</a:t>
            </a:r>
          </a:p>
          <a:p>
            <a:r>
              <a:rPr lang="en-US" sz="1050" dirty="0"/>
              <a:t>jxjxnw8gll,1</a:t>
            </a:r>
          </a:p>
          <a:p>
            <a:r>
              <a:rPr lang="en-US" sz="1050" dirty="0"/>
              <a:t>reserve,1</a:t>
            </a:r>
          </a:p>
          <a:p>
            <a:r>
              <a:rPr lang="en-US" sz="1050" dirty="0"/>
              <a:t>likewise,1</a:t>
            </a:r>
          </a:p>
          <a:p>
            <a:r>
              <a:rPr lang="en-US" sz="1050" dirty="0"/>
              <a:t>act,1</a:t>
            </a:r>
          </a:p>
          <a:p>
            <a:r>
              <a:rPr lang="en-US" sz="1050" dirty="0"/>
              <a:t>countries,1</a:t>
            </a:r>
          </a:p>
          <a:p>
            <a:r>
              <a:rPr lang="en-US" sz="1050" dirty="0"/>
              <a:t>longer,1</a:t>
            </a:r>
          </a:p>
          <a:p>
            <a:r>
              <a:rPr lang="en-US" sz="1050" dirty="0"/>
              <a:t>advantage,1</a:t>
            </a:r>
          </a:p>
          <a:p>
            <a:r>
              <a:rPr lang="en-US" sz="1050" dirty="0"/>
              <a:t>htkwe89s8a,1</a:t>
            </a:r>
          </a:p>
          <a:p>
            <a:r>
              <a:rPr lang="en-US" sz="1050" dirty="0"/>
              <a:t>brazil,1</a:t>
            </a:r>
          </a:p>
          <a:p>
            <a:r>
              <a:rPr lang="en-US" sz="1050" dirty="0"/>
              <a:t>argentina,1</a:t>
            </a:r>
          </a:p>
          <a:p>
            <a:r>
              <a:rPr lang="en-US" sz="1050" dirty="0"/>
              <a:t>presiding,1</a:t>
            </a:r>
          </a:p>
          <a:p>
            <a:r>
              <a:rPr lang="en-US" sz="1050" dirty="0"/>
              <a:t>massive,2</a:t>
            </a:r>
          </a:p>
          <a:p>
            <a:endParaRPr lang="en-US" sz="1050" dirty="0"/>
          </a:p>
          <a:p>
            <a:endParaRPr lang="en-US" sz="10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6A1442-D5E7-4A5E-90B2-C2591BE99FEA}"/>
              </a:ext>
            </a:extLst>
          </p:cNvPr>
          <p:cNvSpPr txBox="1"/>
          <p:nvPr/>
        </p:nvSpPr>
        <p:spPr>
          <a:xfrm>
            <a:off x="10592989" y="161925"/>
            <a:ext cx="998935" cy="6717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devaluation,1</a:t>
            </a:r>
          </a:p>
          <a:p>
            <a:r>
              <a:rPr lang="en-US" sz="1050" dirty="0"/>
              <a:t>currencies,1</a:t>
            </a:r>
          </a:p>
          <a:p>
            <a:r>
              <a:rPr lang="en-US" sz="1050" dirty="0"/>
              <a:t>good,1</a:t>
            </a:r>
          </a:p>
          <a:p>
            <a:r>
              <a:rPr lang="en-US" sz="1050" dirty="0"/>
              <a:t>fpoecstlmq,1</a:t>
            </a:r>
          </a:p>
          <a:p>
            <a:r>
              <a:rPr lang="en-US" sz="1050" dirty="0"/>
              <a:t>clear,1</a:t>
            </a:r>
          </a:p>
          <a:p>
            <a:r>
              <a:rPr lang="en-US" sz="1050" dirty="0"/>
              <a:t>bipartisan,3</a:t>
            </a:r>
          </a:p>
          <a:p>
            <a:r>
              <a:rPr lang="en-US" sz="1050" dirty="0"/>
              <a:t>support,2</a:t>
            </a:r>
          </a:p>
          <a:p>
            <a:r>
              <a:rPr lang="en-US" sz="1050" dirty="0"/>
              <a:t>speaker,1</a:t>
            </a:r>
          </a:p>
          <a:p>
            <a:r>
              <a:rPr lang="en-US" sz="1050" dirty="0"/>
              <a:t>pelosi,1</a:t>
            </a:r>
          </a:p>
          <a:p>
            <a:r>
              <a:rPr lang="en-US" sz="1050" dirty="0"/>
              <a:t>said,1</a:t>
            </a:r>
          </a:p>
          <a:p>
            <a:r>
              <a:rPr lang="en-US" sz="1050" dirty="0"/>
              <a:t>months,1</a:t>
            </a:r>
          </a:p>
          <a:p>
            <a:r>
              <a:rPr lang="en-US" sz="1050" dirty="0"/>
              <a:t>essential,1</a:t>
            </a:r>
          </a:p>
          <a:p>
            <a:r>
              <a:rPr lang="en-US" sz="1050" dirty="0"/>
              <a:t>imp,3</a:t>
            </a:r>
          </a:p>
          <a:p>
            <a:r>
              <a:rPr lang="en-US" sz="1050" dirty="0"/>
              <a:t>ae0wyng7k1,1</a:t>
            </a:r>
          </a:p>
          <a:p>
            <a:r>
              <a:rPr lang="en-US" sz="1050" dirty="0"/>
              <a:t>economy,1</a:t>
            </a:r>
          </a:p>
          <a:p>
            <a:r>
              <a:rPr lang="en-US" sz="1050" dirty="0"/>
              <a:t>breaks,1</a:t>
            </a:r>
          </a:p>
          <a:p>
            <a:r>
              <a:rPr lang="en-US" sz="1050" dirty="0"/>
              <a:t>holiday,3</a:t>
            </a:r>
          </a:p>
          <a:p>
            <a:r>
              <a:rPr lang="en-US" sz="1050" dirty="0"/>
              <a:t>shopping,1</a:t>
            </a:r>
          </a:p>
          <a:p>
            <a:r>
              <a:rPr lang="en-US" sz="1050" dirty="0"/>
              <a:t>records,1</a:t>
            </a:r>
          </a:p>
          <a:p>
            <a:r>
              <a:rPr lang="en-US" sz="1050" dirty="0"/>
              <a:t>foxnews,1</a:t>
            </a:r>
          </a:p>
          <a:p>
            <a:r>
              <a:rPr lang="en-US" sz="1050" dirty="0"/>
              <a:t>writer,1</a:t>
            </a:r>
          </a:p>
          <a:p>
            <a:r>
              <a:rPr lang="en-US" sz="1050" dirty="0"/>
              <a:t>historian,1</a:t>
            </a:r>
          </a:p>
          <a:p>
            <a:r>
              <a:rPr lang="en-US" sz="1050" dirty="0"/>
              <a:t>doug,1</a:t>
            </a:r>
          </a:p>
          <a:p>
            <a:r>
              <a:rPr lang="en-US" sz="1050" dirty="0"/>
              <a:t>wead,1</a:t>
            </a:r>
          </a:p>
          <a:p>
            <a:r>
              <a:rPr lang="en-US" sz="1050" dirty="0"/>
              <a:t>written,1</a:t>
            </a:r>
          </a:p>
          <a:p>
            <a:r>
              <a:rPr lang="en-US" sz="1050" dirty="0"/>
              <a:t>true,1</a:t>
            </a:r>
          </a:p>
          <a:p>
            <a:r>
              <a:rPr lang="en-US" sz="1050" dirty="0"/>
              <a:t>fake,1</a:t>
            </a:r>
          </a:p>
          <a:p>
            <a:r>
              <a:rPr lang="en-US" sz="1050" dirty="0"/>
              <a:t>account,1</a:t>
            </a:r>
          </a:p>
          <a:p>
            <a:r>
              <a:rPr lang="en-US" sz="1050" dirty="0"/>
              <a:t>washington,1</a:t>
            </a:r>
          </a:p>
          <a:p>
            <a:r>
              <a:rPr lang="en-US" sz="1050" dirty="0"/>
              <a:t>9ijcplhrxk,1</a:t>
            </a:r>
          </a:p>
          <a:p>
            <a:r>
              <a:rPr lang="en-US" sz="1050" dirty="0"/>
              <a:t>donald,1</a:t>
            </a:r>
          </a:p>
          <a:p>
            <a:r>
              <a:rPr lang="en-US" sz="1050" dirty="0"/>
              <a:t>framed,1</a:t>
            </a:r>
          </a:p>
          <a:p>
            <a:r>
              <a:rPr lang="en-US" sz="1050" dirty="0"/>
              <a:t>2016,1</a:t>
            </a:r>
          </a:p>
          <a:p>
            <a:r>
              <a:rPr lang="en-US" sz="1050" dirty="0"/>
              <a:t>mariabartiromo,1</a:t>
            </a:r>
          </a:p>
          <a:p>
            <a:r>
              <a:rPr lang="en-US" sz="1050" dirty="0"/>
              <a:t>100,1</a:t>
            </a:r>
          </a:p>
          <a:p>
            <a:r>
              <a:rPr lang="en-US" sz="1050" dirty="0"/>
              <a:t>correct,1</a:t>
            </a:r>
          </a:p>
          <a:p>
            <a:r>
              <a:rPr lang="en-US" sz="1050" dirty="0"/>
              <a:t>maria,1</a:t>
            </a:r>
          </a:p>
          <a:p>
            <a:r>
              <a:rPr lang="en-US" sz="1050" dirty="0"/>
              <a:t>let,1</a:t>
            </a:r>
          </a:p>
          <a:p>
            <a:r>
              <a:rPr lang="en-US" sz="1050" dirty="0"/>
              <a:t>happen,1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6D35C2-15FE-6D47-91AF-351A843509ED}"/>
              </a:ext>
            </a:extLst>
          </p:cNvPr>
          <p:cNvSpPr/>
          <p:nvPr/>
        </p:nvSpPr>
        <p:spPr>
          <a:xfrm>
            <a:off x="4049486" y="1533525"/>
            <a:ext cx="838200" cy="1481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8796D5-9663-8948-9A5C-15DB2B2BB39B}"/>
              </a:ext>
            </a:extLst>
          </p:cNvPr>
          <p:cNvSpPr/>
          <p:nvPr/>
        </p:nvSpPr>
        <p:spPr>
          <a:xfrm>
            <a:off x="4017724" y="3348653"/>
            <a:ext cx="838200" cy="1481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F250EF-B653-544F-A474-E0C653A211EB}"/>
              </a:ext>
            </a:extLst>
          </p:cNvPr>
          <p:cNvSpPr/>
          <p:nvPr/>
        </p:nvSpPr>
        <p:spPr>
          <a:xfrm>
            <a:off x="3971926" y="5552127"/>
            <a:ext cx="838200" cy="13058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1DCF6B-CADB-9B46-816D-640127AE62CA}"/>
              </a:ext>
            </a:extLst>
          </p:cNvPr>
          <p:cNvSpPr/>
          <p:nvPr/>
        </p:nvSpPr>
        <p:spPr>
          <a:xfrm>
            <a:off x="5353818" y="1682297"/>
            <a:ext cx="924518" cy="1091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07C70B-3336-2A43-A24B-D72657E1F42C}"/>
              </a:ext>
            </a:extLst>
          </p:cNvPr>
          <p:cNvSpPr/>
          <p:nvPr/>
        </p:nvSpPr>
        <p:spPr>
          <a:xfrm>
            <a:off x="5316141" y="3253467"/>
            <a:ext cx="838200" cy="1481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71E24C-FA98-7A43-8CB0-62F2610B6417}"/>
              </a:ext>
            </a:extLst>
          </p:cNvPr>
          <p:cNvSpPr/>
          <p:nvPr/>
        </p:nvSpPr>
        <p:spPr>
          <a:xfrm>
            <a:off x="6718700" y="1682296"/>
            <a:ext cx="935404" cy="28135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1DE040-6F61-3B44-9DF4-760639594B71}"/>
              </a:ext>
            </a:extLst>
          </p:cNvPr>
          <p:cNvSpPr/>
          <p:nvPr/>
        </p:nvSpPr>
        <p:spPr>
          <a:xfrm>
            <a:off x="5300200" y="5685345"/>
            <a:ext cx="978136" cy="1091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5C1F6B-6D71-EE4A-9202-98EBC130CA40}"/>
              </a:ext>
            </a:extLst>
          </p:cNvPr>
          <p:cNvSpPr/>
          <p:nvPr/>
        </p:nvSpPr>
        <p:spPr>
          <a:xfrm>
            <a:off x="10592989" y="4985658"/>
            <a:ext cx="935404" cy="16110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5FA3B4-667F-A547-BA45-CEFA27FB5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92" y="4144206"/>
            <a:ext cx="3574143" cy="26806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53EA7C-EDC6-0F44-BDA2-11465C4100BE}"/>
              </a:ext>
            </a:extLst>
          </p:cNvPr>
          <p:cNvSpPr txBox="1"/>
          <p:nvPr/>
        </p:nvSpPr>
        <p:spPr>
          <a:xfrm>
            <a:off x="4887686" y="261257"/>
            <a:ext cx="29174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['Mike Bloomberg’, 'Lisa Page’, </a:t>
            </a:r>
          </a:p>
          <a:p>
            <a:r>
              <a:rPr lang="en-US" sz="1100" dirty="0"/>
              <a:t>'Peter </a:t>
            </a:r>
            <a:r>
              <a:rPr lang="en-US" sz="1100" dirty="0" err="1"/>
              <a:t>Strzok</a:t>
            </a:r>
            <a:r>
              <a:rPr lang="en-US" sz="1100" dirty="0"/>
              <a:t>', 'Adam Schiff’, </a:t>
            </a:r>
          </a:p>
          <a:p>
            <a:r>
              <a:rPr lang="en-US" sz="1100" dirty="0"/>
              <a:t>'Speaker Pelosi', 'Trump Economy Breaks', 'Doug </a:t>
            </a:r>
            <a:r>
              <a:rPr lang="en-US" sz="1100" dirty="0" err="1"/>
              <a:t>Wead</a:t>
            </a:r>
            <a:r>
              <a:rPr lang="en-US" sz="1100" dirty="0"/>
              <a:t>', 'Donald Trump']</a:t>
            </a:r>
          </a:p>
        </p:txBody>
      </p:sp>
    </p:spTree>
    <p:extLst>
      <p:ext uri="{BB962C8B-B14F-4D97-AF65-F5344CB8AC3E}">
        <p14:creationId xmlns:p14="http://schemas.microsoft.com/office/powerpoint/2010/main" val="4256697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C7D72-5B13-4C3C-9A26-8BAD65E26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A1F91-0D7C-4860-ADC4-3EE55C45E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NATO Summit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Judiciary Committee Begins Impeachment Hearings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40046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C7D72-5B13-4C3C-9A26-8BAD65E26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A1F91-0D7C-4860-ADC4-3EE55C45E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Still need to process other days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 @...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Tags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015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1ACE63-DE3C-47E2-9286-3DC93A91A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261348-3611-4FB9-81FC-5E25D08D43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742822"/>
            <a:ext cx="8676222" cy="3200400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Popular Players in European Football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1B12DB-4E4D-48D0-8BE8-93040B2397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4808403"/>
            <a:ext cx="8676222" cy="1905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Adrian Sandoval-Vargas</a:t>
            </a:r>
          </a:p>
        </p:txBody>
      </p:sp>
    </p:spTree>
    <p:extLst>
      <p:ext uri="{BB962C8B-B14F-4D97-AF65-F5344CB8AC3E}">
        <p14:creationId xmlns:p14="http://schemas.microsoft.com/office/powerpoint/2010/main" val="3525792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E54F2-8354-4860-9419-33BB78A78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Leagues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B0F41AC-CC2B-4310-B6AA-B4B8C2E10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27" y="2200276"/>
            <a:ext cx="2571551" cy="2571551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6F262B3-0469-442B-A930-0B4F0259D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906" y="1774685"/>
            <a:ext cx="2963391" cy="28439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47A7857-1F55-4C1D-B061-889EAEADC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270" y="2629848"/>
            <a:ext cx="3809738" cy="159830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0BEBC43-3354-4049-B84F-BE8A064308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72" y="4771827"/>
            <a:ext cx="1914460" cy="127790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97D097D-EC03-45E5-AA7A-2A53CD0042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527" y="4774955"/>
            <a:ext cx="2209272" cy="132556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90C6BAB-98C8-44CE-A4E2-7044B1E93B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326" y="4798408"/>
            <a:ext cx="2129837" cy="127790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9ACFD66-B359-4B2B-83AD-522ED2C56F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449" y="4771827"/>
            <a:ext cx="2126303" cy="132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4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2C258-E397-4D35-B06B-297FA9D75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3D301-624F-4FED-B51D-391D64DD6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Fetching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LaLiga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@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premierleague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@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Championsleague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Twitter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Limits ~3,234 tweets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Tweeters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Premier league (9/12/2019 – 12/04/2019)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Liga (8/25/2019 – 12/04/2019)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Champions League (5/7/2019 – 12/04/2019)</a:t>
            </a:r>
          </a:p>
        </p:txBody>
      </p:sp>
    </p:spTree>
    <p:extLst>
      <p:ext uri="{BB962C8B-B14F-4D97-AF65-F5344CB8AC3E}">
        <p14:creationId xmlns:p14="http://schemas.microsoft.com/office/powerpoint/2010/main" val="2784930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2C258-E397-4D35-B06B-297FA9D75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5660B8-8F29-E043-8C99-19B893D16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4530"/>
            <a:ext cx="3496941" cy="5523470"/>
          </a:xfrm>
          <a:prstGeom prst="rect">
            <a:avLst/>
          </a:prstGeom>
        </p:spPr>
      </p:pic>
      <p:pic>
        <p:nvPicPr>
          <p:cNvPr id="7" name="Picture 6" descr="A screenshot of text&#10;&#10;Description automatically generated">
            <a:extLst>
              <a:ext uri="{FF2B5EF4-FFF2-40B4-BE49-F238E27FC236}">
                <a16:creationId xmlns:a16="http://schemas.microsoft.com/office/drawing/2014/main" id="{A2D90446-8984-674F-AE4B-BCE1AD157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941" y="1334530"/>
            <a:ext cx="8637737" cy="404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69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2C258-E397-4D35-B06B-297FA9D75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 To Donald J. Trump</a:t>
            </a:r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2F86CEF0-453A-954A-BB44-5F4288A61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4" y="1690688"/>
            <a:ext cx="7197906" cy="477252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3284D0-93CA-634D-AEE4-96299731C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6504" y="1825625"/>
            <a:ext cx="3707296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Fetching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realDonaldTrump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Twitter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158 Tweets (idk why it limits me, National Security?)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Retweets</a:t>
            </a:r>
          </a:p>
        </p:txBody>
      </p:sp>
    </p:spTree>
    <p:extLst>
      <p:ext uri="{BB962C8B-B14F-4D97-AF65-F5344CB8AC3E}">
        <p14:creationId xmlns:p14="http://schemas.microsoft.com/office/powerpoint/2010/main" val="317469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C7D72-5B13-4C3C-9A26-8BAD65E26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A1F91-0D7C-4860-ADC4-3EE55C45E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Tweepy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 to fetch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calls to twitter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python data processing libraries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nltk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sklearn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79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C7D72-5B13-4C3C-9A26-8BAD65E26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1B7D909-472F-AB46-9333-09580FEED3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429837"/>
              </p:ext>
            </p:extLst>
          </p:nvPr>
        </p:nvGraphicFramePr>
        <p:xfrm>
          <a:off x="2032000" y="3097696"/>
          <a:ext cx="812800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6483682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Date                                               text</a:t>
                      </a:r>
                    </a:p>
                    <a:p>
                      <a:r>
                        <a:rPr lang="en-US" dirty="0"/>
                        <a:t>0    2019-12-05 03:50:35  ....”I would like to have the Attorney General...</a:t>
                      </a:r>
                    </a:p>
                    <a:p>
                      <a:r>
                        <a:rPr lang="en-US" dirty="0"/>
                        <a:t>1    2019-12-05 03:50:35  When I said, in my phone call to the President...</a:t>
                      </a:r>
                    </a:p>
                    <a:p>
                      <a:r>
                        <a:rPr lang="en-US" dirty="0"/>
                        <a:t>2    2019-12-05 00:03:14  Just read the best Maureen Dowd column, in the...</a:t>
                      </a:r>
                    </a:p>
                    <a:p>
                      <a:r>
                        <a:rPr lang="en-US" dirty="0"/>
                        <a:t>3    2019-12-04 22:43:19  .@NATO has now recognized SPACE as an </a:t>
                      </a:r>
                      <a:r>
                        <a:rPr lang="en-US" dirty="0" err="1"/>
                        <a:t>operatio</a:t>
                      </a:r>
                      <a:r>
                        <a:rPr lang="en-US" dirty="0"/>
                        <a:t>...</a:t>
                      </a:r>
                    </a:p>
                    <a:p>
                      <a:r>
                        <a:rPr lang="en-US" dirty="0"/>
                        <a:t>4    2019-12-04 22:36:31  The Fake News Media is doing everything </a:t>
                      </a:r>
                      <a:r>
                        <a:rPr lang="en-US" dirty="0" err="1"/>
                        <a:t>possib</a:t>
                      </a:r>
                      <a:r>
                        <a:rPr lang="en-US" dirty="0"/>
                        <a:t>...</a:t>
                      </a:r>
                    </a:p>
                    <a:p>
                      <a:r>
                        <a:rPr lang="en-US" dirty="0"/>
                        <a:t>..                   ...                                                ...</a:t>
                      </a:r>
                    </a:p>
                    <a:p>
                      <a:r>
                        <a:rPr lang="en-US" dirty="0"/>
                        <a:t>154  2019-11-20 19:04:30            I WANT NOTHING! https://</a:t>
                      </a:r>
                      <a:r>
                        <a:rPr lang="en-US" dirty="0" err="1"/>
                        <a:t>t.co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KKUfwSIRAi</a:t>
                      </a:r>
                      <a:endParaRPr lang="en-US" dirty="0"/>
                    </a:p>
                    <a:p>
                      <a:r>
                        <a:rPr lang="en-US" dirty="0"/>
                        <a:t>155  2019-11-20 18:57:07  ....”I WANT NOTHING! I WANT NOTHING! I WANT NO...</a:t>
                      </a:r>
                    </a:p>
                    <a:p>
                      <a:r>
                        <a:rPr lang="en-US" dirty="0"/>
                        <a:t>156  2019-11-20 18:57:06  Impeachment Witch Hunt is now OVER! Ambassador...</a:t>
                      </a:r>
                    </a:p>
                    <a:p>
                      <a:r>
                        <a:rPr lang="en-US" dirty="0"/>
                        <a:t>157  2019-11-20 18:45:36  We join families of Kevin King &amp;amp; Tim Weeks...</a:t>
                      </a:r>
                    </a:p>
                    <a:p>
                      <a:r>
                        <a:rPr lang="en-US" dirty="0"/>
                        <a:t>158  2019-11-20 18:03:40                            https://</a:t>
                      </a:r>
                      <a:r>
                        <a:rPr lang="en-US" dirty="0" err="1"/>
                        <a:t>t.co</a:t>
                      </a:r>
                      <a:r>
                        <a:rPr lang="en-US" dirty="0"/>
                        <a:t>/HbgEgZsPZ9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470019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86AB308-4824-1A42-8073-2ADF032AB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2275"/>
            <a:ext cx="10515600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Extracted in utf-8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handling need to decode back to ascii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 and Time depend on location</a:t>
            </a:r>
          </a:p>
        </p:txBody>
      </p:sp>
    </p:spTree>
    <p:extLst>
      <p:ext uri="{BB962C8B-B14F-4D97-AF65-F5344CB8AC3E}">
        <p14:creationId xmlns:p14="http://schemas.microsoft.com/office/powerpoint/2010/main" val="992633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C7D72-5B13-4C3C-9A26-8BAD65E26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69495" y="338287"/>
            <a:ext cx="10506456" cy="1197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Data - Time</a:t>
            </a:r>
          </a:p>
        </p:txBody>
      </p:sp>
      <p:pic>
        <p:nvPicPr>
          <p:cNvPr id="12" name="Picture 11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3C5FAD35-ED69-D644-AF87-B63011623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416" y="73620"/>
            <a:ext cx="5556584" cy="41535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6F274E-47F0-4B51-B2AB-85FB0C71B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416" y="4332682"/>
            <a:ext cx="5556584" cy="25236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975085-9C91-4D22-9653-4298AA7922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2951"/>
            <a:ext cx="5841837" cy="2999731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E393B3-B4AD-4C4E-ACA7-3FFBB75EDD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858269"/>
            <a:ext cx="6635417" cy="299973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457DAA7-F156-47B4-AF57-352C6CE44BDD}"/>
              </a:ext>
            </a:extLst>
          </p:cNvPr>
          <p:cNvSpPr/>
          <p:nvPr/>
        </p:nvSpPr>
        <p:spPr>
          <a:xfrm>
            <a:off x="4419600" y="4227166"/>
            <a:ext cx="600075" cy="25236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0E0251B-B14B-4B17-9C78-C49BF7E5EB28}"/>
              </a:ext>
            </a:extLst>
          </p:cNvPr>
          <p:cNvSpPr/>
          <p:nvPr/>
        </p:nvSpPr>
        <p:spPr>
          <a:xfrm>
            <a:off x="10277475" y="442432"/>
            <a:ext cx="600075" cy="29865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E9DAB6-072E-4DBD-8346-2CE0C8AB263C}"/>
              </a:ext>
            </a:extLst>
          </p:cNvPr>
          <p:cNvSpPr txBox="1"/>
          <p:nvPr/>
        </p:nvSpPr>
        <p:spPr>
          <a:xfrm>
            <a:off x="5243256" y="4425102"/>
            <a:ext cx="56342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What kept him tweeting almost all day?</a:t>
            </a:r>
          </a:p>
        </p:txBody>
      </p:sp>
    </p:spTree>
    <p:extLst>
      <p:ext uri="{BB962C8B-B14F-4D97-AF65-F5344CB8AC3E}">
        <p14:creationId xmlns:p14="http://schemas.microsoft.com/office/powerpoint/2010/main" val="306684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962</Words>
  <Application>Microsoft Macintosh PowerPoint</Application>
  <PresentationFormat>Widescreen</PresentationFormat>
  <Paragraphs>273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Office Theme</vt:lpstr>
      <vt:lpstr>Popular Tweet Times of Donald J. Trump and Vocabulary</vt:lpstr>
      <vt:lpstr>Popular Players in European Football </vt:lpstr>
      <vt:lpstr>Leagues</vt:lpstr>
      <vt:lpstr>Data</vt:lpstr>
      <vt:lpstr>Data</vt:lpstr>
      <vt:lpstr>Back To Donald J. Trump</vt:lpstr>
      <vt:lpstr>Tools</vt:lpstr>
      <vt:lpstr>Data</vt:lpstr>
      <vt:lpstr>Data - Time</vt:lpstr>
      <vt:lpstr>Data - Vocabulary</vt:lpstr>
      <vt:lpstr>Events</vt:lpstr>
      <vt:lpstr>Future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Popular Tweet Times of Donald J. Trump and Common Rhetoric</dc:title>
  <dc:creator>Sandoval-Vargas, Adrian (uia92823)</dc:creator>
  <cp:lastModifiedBy>Adrian Sandoval-Vargas</cp:lastModifiedBy>
  <cp:revision>26</cp:revision>
  <dcterms:created xsi:type="dcterms:W3CDTF">2019-12-05T15:46:51Z</dcterms:created>
  <dcterms:modified xsi:type="dcterms:W3CDTF">2019-12-06T00:50:52Z</dcterms:modified>
</cp:coreProperties>
</file>